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0"/>
  </p:notesMasterIdLst>
  <p:sldIdLst>
    <p:sldId id="256" r:id="rId5"/>
    <p:sldId id="270" r:id="rId6"/>
    <p:sldId id="257" r:id="rId7"/>
    <p:sldId id="262" r:id="rId8"/>
    <p:sldId id="258" r:id="rId9"/>
    <p:sldId id="259" r:id="rId10"/>
    <p:sldId id="260" r:id="rId11"/>
    <p:sldId id="261" r:id="rId12"/>
    <p:sldId id="263" r:id="rId13"/>
    <p:sldId id="264" r:id="rId14"/>
    <p:sldId id="265" r:id="rId15"/>
    <p:sldId id="266" r:id="rId16"/>
    <p:sldId id="268" r:id="rId17"/>
    <p:sldId id="269" r:id="rId18"/>
    <p:sldId id="267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3FF407-4A7D-B8C9-58BD-89E7B4602060}" v="54" dt="2023-03-15T10:31:01.360"/>
    <p1510:client id="{93205131-1DE4-8081-A5E4-A8A4C8F55E6A}" v="8" dt="2023-03-21T11:03:57.578"/>
    <p1510:client id="{A4F73A1D-7DAE-E0D5-D41E-8F2046CE0B0E}" v="14" dt="2023-03-21T10:54:47.859"/>
    <p1510:client id="{BA7ADBA2-849E-2C6F-62A7-C2D5307A5C4E}" v="2" dt="2023-03-17T17:16:08.310"/>
    <p1510:client id="{D88ABD19-663F-C01D-6680-B0E174099BB4}" v="36" dt="2023-03-14T12:12:33.229"/>
    <p1510:client id="{E0017BCF-75C3-11CC-C7CD-6A67BDB8A1B1}" v="7" dt="2023-03-17T17:09:24.584"/>
    <p1510:client id="{EB81E677-B8D8-D38E-BDFA-8A0038C5DDF6}" v="3" dt="2023-03-17T17:13:10.035"/>
    <p1510:client id="{F88A639F-DACB-424E-EC4F-3CD8BD0A461B}" v="28" dt="2023-03-14T12:09:52.8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146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6B3A22-BD78-418E-8B29-C121A133E495}" type="datetimeFigureOut">
              <a:rPr lang="en-GB" smtClean="0"/>
              <a:pPr/>
              <a:t>21/03/2023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0EBD56-1494-45E8-A30F-E817A0FB8A8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5551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EBD56-1494-45E8-A30F-E817A0FB8A88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5216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EBD56-1494-45E8-A30F-E817A0FB8A88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5876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EBD56-1494-45E8-A30F-E817A0FB8A88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2732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EBD56-1494-45E8-A30F-E817A0FB8A88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7819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6A6E4-7E4C-4BA9-9171-7964C9699C02}" type="datetimeFigureOut">
              <a:rPr lang="en-GB" smtClean="0"/>
              <a:pPr/>
              <a:t>21/03/2023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5E129-957A-434A-9A6D-4006484A650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434896"/>
      </p:ext>
    </p:extLst>
  </p:cSld>
  <p:clrMapOvr>
    <a:masterClrMapping/>
  </p:clrMapOvr>
  <p:transition spd="slow" advClick="0" advTm="5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6A6E4-7E4C-4BA9-9171-7964C9699C02}" type="datetimeFigureOut">
              <a:rPr lang="en-GB" smtClean="0"/>
              <a:pPr/>
              <a:t>21/03/2023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5E129-957A-434A-9A6D-4006484A650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6266138"/>
      </p:ext>
    </p:extLst>
  </p:cSld>
  <p:clrMapOvr>
    <a:masterClrMapping/>
  </p:clrMapOvr>
  <p:transition spd="slow" advClick="0" advTm="5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6A6E4-7E4C-4BA9-9171-7964C9699C02}" type="datetimeFigureOut">
              <a:rPr lang="en-GB" smtClean="0"/>
              <a:pPr/>
              <a:t>21/03/2023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5E129-957A-434A-9A6D-4006484A650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6902078"/>
      </p:ext>
    </p:extLst>
  </p:cSld>
  <p:clrMapOvr>
    <a:masterClrMapping/>
  </p:clrMapOvr>
  <p:transition spd="slow" advClick="0" advTm="5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6A6E4-7E4C-4BA9-9171-7964C9699C02}" type="datetimeFigureOut">
              <a:rPr lang="en-GB" smtClean="0"/>
              <a:pPr/>
              <a:t>21/03/2023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5E129-957A-434A-9A6D-4006484A650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0721600"/>
      </p:ext>
    </p:extLst>
  </p:cSld>
  <p:clrMapOvr>
    <a:masterClrMapping/>
  </p:clrMapOvr>
  <p:transition spd="slow" advClick="0" advTm="5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6A6E4-7E4C-4BA9-9171-7964C9699C02}" type="datetimeFigureOut">
              <a:rPr lang="en-GB" smtClean="0"/>
              <a:pPr/>
              <a:t>21/03/2023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5E129-957A-434A-9A6D-4006484A650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8930265"/>
      </p:ext>
    </p:extLst>
  </p:cSld>
  <p:clrMapOvr>
    <a:masterClrMapping/>
  </p:clrMapOvr>
  <p:transition spd="slow" advClick="0" advTm="5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6A6E4-7E4C-4BA9-9171-7964C9699C02}" type="datetimeFigureOut">
              <a:rPr lang="en-GB" smtClean="0"/>
              <a:pPr/>
              <a:t>21/03/2023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5E129-957A-434A-9A6D-4006484A650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611914"/>
      </p:ext>
    </p:extLst>
  </p:cSld>
  <p:clrMapOvr>
    <a:masterClrMapping/>
  </p:clrMapOvr>
  <p:transition spd="slow" advClick="0" advTm="5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6A6E4-7E4C-4BA9-9171-7964C9699C02}" type="datetimeFigureOut">
              <a:rPr lang="en-GB" smtClean="0"/>
              <a:pPr/>
              <a:t>21/03/2023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5E129-957A-434A-9A6D-4006484A650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0269543"/>
      </p:ext>
    </p:extLst>
  </p:cSld>
  <p:clrMapOvr>
    <a:masterClrMapping/>
  </p:clrMapOvr>
  <p:transition spd="slow" advClick="0" advTm="5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6A6E4-7E4C-4BA9-9171-7964C9699C02}" type="datetimeFigureOut">
              <a:rPr lang="en-GB" smtClean="0"/>
              <a:pPr/>
              <a:t>21/03/2023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5E129-957A-434A-9A6D-4006484A650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7434183"/>
      </p:ext>
    </p:extLst>
  </p:cSld>
  <p:clrMapOvr>
    <a:masterClrMapping/>
  </p:clrMapOvr>
  <p:transition spd="slow" advClick="0" advTm="5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6A6E4-7E4C-4BA9-9171-7964C9699C02}" type="datetimeFigureOut">
              <a:rPr lang="en-GB" smtClean="0"/>
              <a:pPr/>
              <a:t>21/03/2023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5E129-957A-434A-9A6D-4006484A650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0285964"/>
      </p:ext>
    </p:extLst>
  </p:cSld>
  <p:clrMapOvr>
    <a:masterClrMapping/>
  </p:clrMapOvr>
  <p:transition spd="slow" advClick="0" advTm="5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6A6E4-7E4C-4BA9-9171-7964C9699C02}" type="datetimeFigureOut">
              <a:rPr lang="en-GB" smtClean="0"/>
              <a:pPr/>
              <a:t>21/03/2023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5E129-957A-434A-9A6D-4006484A650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4583201"/>
      </p:ext>
    </p:extLst>
  </p:cSld>
  <p:clrMapOvr>
    <a:masterClrMapping/>
  </p:clrMapOvr>
  <p:transition spd="slow" advClick="0" advTm="5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6A6E4-7E4C-4BA9-9171-7964C9699C02}" type="datetimeFigureOut">
              <a:rPr lang="en-GB" smtClean="0"/>
              <a:pPr/>
              <a:t>21/03/2023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5E129-957A-434A-9A6D-4006484A650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0415570"/>
      </p:ext>
    </p:extLst>
  </p:cSld>
  <p:clrMapOvr>
    <a:masterClrMapping/>
  </p:clrMapOvr>
  <p:transition spd="slow" advClick="0" advTm="5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06A6E4-7E4C-4BA9-9171-7964C9699C02}" type="datetimeFigureOut">
              <a:rPr lang="en-GB" smtClean="0"/>
              <a:pPr/>
              <a:t>21/03/2023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5E129-957A-434A-9A6D-4006484A650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61646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5000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openxmlformats.org/officeDocument/2006/relationships/image" Target="../media/image2.jpe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746" y="332656"/>
            <a:ext cx="8920508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Lifepath </a:t>
            </a:r>
          </a:p>
          <a:p>
            <a:pPr algn="ctr"/>
            <a:r>
              <a:rPr lang="en-GB" sz="4800" b="1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Brinkburn</a:t>
            </a:r>
            <a:r>
              <a:rPr lang="en-GB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2023!</a:t>
            </a:r>
            <a:endParaRPr lang="en-GB" sz="48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4564" y="3075351"/>
            <a:ext cx="84548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you ready for another week of action packed, fun filled learning  - because here we come…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00CCD5-0B37-4859-964E-9DFDBB9960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334" y="714136"/>
            <a:ext cx="1487910" cy="813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387EEC-3E65-4159-81A6-684349A56F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42" y="714137"/>
            <a:ext cx="1487910" cy="81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852003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B9827E9-A6D0-44C7-B46F-B38A4F13DF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7" y="184285"/>
            <a:ext cx="1487910" cy="8139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20" y="953043"/>
            <a:ext cx="4511352" cy="1648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GB" sz="6600"/>
              <a:t>Prayer </a:t>
            </a:r>
          </a:p>
          <a:p>
            <a:pPr algn="ctr">
              <a:lnSpc>
                <a:spcPct val="75000"/>
              </a:lnSpc>
            </a:pPr>
            <a:r>
              <a:rPr lang="en-GB" sz="6600"/>
              <a:t>Journey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301" y="22387"/>
            <a:ext cx="5118322" cy="34122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3661">
            <a:off x="161783" y="2562812"/>
            <a:ext cx="3495353" cy="23302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2464">
            <a:off x="3119923" y="3381570"/>
            <a:ext cx="3543260" cy="23621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6957">
            <a:off x="6172684" y="4161200"/>
            <a:ext cx="2893555" cy="19290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6026" y="5626587"/>
            <a:ext cx="478631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/>
              <a:t>Bible Journey</a:t>
            </a:r>
          </a:p>
        </p:txBody>
      </p:sp>
    </p:spTree>
    <p:extLst>
      <p:ext uri="{BB962C8B-B14F-4D97-AF65-F5344CB8AC3E}">
        <p14:creationId xmlns:p14="http://schemas.microsoft.com/office/powerpoint/2010/main" val="4162296179"/>
      </p:ext>
    </p:extLst>
  </p:cSld>
  <p:clrMapOvr>
    <a:masterClrMapping/>
  </p:clrMapOvr>
  <p:transition spd="slow" advClick="0" advTm="5000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08520" y="263559"/>
            <a:ext cx="6696744" cy="1507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GB" sz="6000"/>
              <a:t>And of course </a:t>
            </a:r>
            <a:r>
              <a:rPr lang="en-GB" sz="2000"/>
              <a:t>(drum roll please) </a:t>
            </a:r>
          </a:p>
          <a:p>
            <a:pPr algn="ctr">
              <a:lnSpc>
                <a:spcPct val="75000"/>
              </a:lnSpc>
            </a:pPr>
            <a:r>
              <a:rPr lang="en-GB" sz="6000"/>
              <a:t>our drama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5543">
            <a:off x="228311" y="3159400"/>
            <a:ext cx="4538663" cy="30257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457">
            <a:off x="3992624" y="3184187"/>
            <a:ext cx="5016259" cy="33441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33567" y="959555"/>
            <a:ext cx="3403114" cy="22687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56FB45-DE30-4E91-B00B-C148C59B2D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924880"/>
            <a:ext cx="1487910" cy="81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709376"/>
      </p:ext>
    </p:extLst>
  </p:cSld>
  <p:clrMapOvr>
    <a:masterClrMapping/>
  </p:clrMapOvr>
  <p:transition spd="slow" advClick="0" advTm="5000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0" y="1628800"/>
            <a:ext cx="4039704" cy="26931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>
            <a:noAutofit/>
          </a:bodyPr>
          <a:lstStyle/>
          <a:p>
            <a:r>
              <a:rPr lang="en-GB">
                <a:latin typeface="+mn-lt"/>
              </a:rPr>
              <a:t>Each day starts and finishes </a:t>
            </a:r>
            <a:br>
              <a:rPr lang="en-GB">
                <a:latin typeface="+mn-lt"/>
              </a:rPr>
            </a:br>
            <a:r>
              <a:rPr lang="en-GB">
                <a:latin typeface="+mn-lt"/>
              </a:rPr>
              <a:t>with a time of Collective Worship.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1524">
            <a:off x="3602484" y="1646925"/>
            <a:ext cx="5300340" cy="35335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071">
            <a:off x="678395" y="4213994"/>
            <a:ext cx="3244252" cy="23574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1236">
            <a:off x="4795187" y="4091979"/>
            <a:ext cx="4070793" cy="27138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4D4C8D-80CB-4D9F-BD9C-B5BD2DCE40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4638"/>
            <a:ext cx="1487910" cy="81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336372"/>
      </p:ext>
    </p:extLst>
  </p:cSld>
  <p:clrMapOvr>
    <a:masterClrMapping/>
  </p:clrMapOvr>
  <p:transition spd="slow" advClick="0" advTm="5000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000">
                <a:latin typeface="+mn-lt"/>
              </a:rPr>
              <a:t>Reviews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500174"/>
            <a:ext cx="8229600" cy="557214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algn="ctr">
              <a:buNone/>
            </a:pPr>
            <a:r>
              <a:rPr lang="en-GB" sz="2800"/>
              <a:t>“</a:t>
            </a:r>
            <a:r>
              <a:rPr lang="en-GB" sz="2800">
                <a:ea typeface="+mn-lt"/>
                <a:cs typeface="+mn-lt"/>
              </a:rPr>
              <a:t>I learnt the Bible can be fun</a:t>
            </a:r>
            <a:r>
              <a:rPr lang="en-GB" sz="2800" b="1"/>
              <a:t>” </a:t>
            </a:r>
            <a:r>
              <a:rPr lang="en-GB" sz="2800">
                <a:ea typeface="+mn-lt"/>
                <a:cs typeface="+mn-lt"/>
              </a:rPr>
              <a:t>“When we were there, I was really interested in everything. I am not really a religious person, so this surprised me” </a:t>
            </a:r>
            <a:r>
              <a:rPr lang="en-GB" sz="2800" b="1">
                <a:ea typeface="+mn-lt"/>
                <a:cs typeface="+mn-lt"/>
              </a:rPr>
              <a:t>(Pupils)</a:t>
            </a:r>
            <a:endParaRPr lang="en-GB"/>
          </a:p>
          <a:p>
            <a:pPr algn="ctr">
              <a:buNone/>
            </a:pPr>
            <a:endParaRPr lang="en-GB" sz="2800">
              <a:cs typeface="Calibri"/>
            </a:endParaRPr>
          </a:p>
          <a:p>
            <a:pPr algn="ctr">
              <a:buNone/>
            </a:pPr>
            <a:r>
              <a:rPr lang="en-GB" sz="2800">
                <a:solidFill>
                  <a:srgbClr val="FFFF00"/>
                </a:solidFill>
                <a:ea typeface="+mn-lt"/>
                <a:cs typeface="+mn-lt"/>
              </a:rPr>
              <a:t>"Very funny, memorable and the key message delivered well" "I loved the day, it was my first time… looking forward to next time" (Teachers)</a:t>
            </a:r>
            <a:endParaRPr lang="en-GB">
              <a:cs typeface="Calibri"/>
            </a:endParaRPr>
          </a:p>
          <a:p>
            <a:pPr algn="ctr">
              <a:buNone/>
            </a:pPr>
            <a:endParaRPr lang="en-GB" sz="2800">
              <a:ea typeface="+mn-lt"/>
              <a:cs typeface="+mn-lt"/>
            </a:endParaRPr>
          </a:p>
          <a:p>
            <a:pPr algn="ctr">
              <a:buNone/>
            </a:pPr>
            <a:r>
              <a:rPr lang="en-GB" sz="2800">
                <a:ea typeface="+mn-lt"/>
                <a:cs typeface="+mn-lt"/>
              </a:rPr>
              <a:t>"It was clear that God was very present in a special way"</a:t>
            </a:r>
            <a:endParaRPr lang="en-GB">
              <a:cs typeface="Calibri"/>
            </a:endParaRPr>
          </a:p>
          <a:p>
            <a:pPr algn="ctr">
              <a:buNone/>
            </a:pPr>
            <a:r>
              <a:rPr lang="en-GB" sz="2800">
                <a:ea typeface="+mn-lt"/>
                <a:cs typeface="+mn-lt"/>
              </a:rPr>
              <a:t>"Fabulous as always, lovely to integrate new people into the team"</a:t>
            </a:r>
            <a:r>
              <a:rPr lang="en-GB" sz="2800"/>
              <a:t> (Volunteers)</a:t>
            </a:r>
            <a:endParaRPr lang="en-GB">
              <a:cs typeface="Calibri"/>
            </a:endParaRPr>
          </a:p>
          <a:p>
            <a:pPr algn="ctr">
              <a:buNone/>
            </a:pPr>
            <a:endParaRPr lang="en-GB" sz="2800"/>
          </a:p>
          <a:p>
            <a:pPr algn="ctr">
              <a:buNone/>
            </a:pPr>
            <a:r>
              <a:rPr lang="en-GB" sz="280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823E43-F6CE-4B24-897E-6D355285CB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487910" cy="81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389328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5400" b="1">
                <a:latin typeface="+mn-lt"/>
              </a:rPr>
              <a:t>Can You Help?</a:t>
            </a:r>
            <a:r>
              <a:rPr lang="en-GB">
                <a:latin typeface="+mn-lt"/>
              </a:rPr>
              <a:t>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7929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800"/>
              <a:t>We are looking for volunteers to:</a:t>
            </a:r>
          </a:p>
          <a:p>
            <a:pPr marL="725488" indent="-725488"/>
            <a:r>
              <a:rPr lang="en-GB" sz="4400"/>
              <a:t>Pray</a:t>
            </a:r>
          </a:p>
          <a:p>
            <a:pPr marL="725488" indent="-725488"/>
            <a:r>
              <a:rPr lang="en-GB" sz="4400"/>
              <a:t>Be part of the team at Brinkburn </a:t>
            </a:r>
            <a:r>
              <a:rPr lang="en-GB" sz="2400">
                <a:solidFill>
                  <a:srgbClr val="FFFF00"/>
                </a:solidFill>
              </a:rPr>
              <a:t>Workshop leaders, Pilgrim Guides, Stewards, etc. </a:t>
            </a:r>
            <a:endParaRPr lang="en-GB" sz="2000">
              <a:solidFill>
                <a:srgbClr val="FFFF00"/>
              </a:solidFill>
            </a:endParaRPr>
          </a:p>
          <a:p>
            <a:pPr marL="725488" indent="-725488"/>
            <a:r>
              <a:rPr lang="en-GB" sz="4400"/>
              <a:t>Support Lifepath financially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6B2BBC-817F-40A7-B4CB-A134B8B425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4638"/>
            <a:ext cx="1487910" cy="81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678925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587942"/>
            <a:ext cx="9144000" cy="127005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76" t="71336" r="7721" b="14538"/>
          <a:stretch/>
        </p:blipFill>
        <p:spPr bwMode="auto">
          <a:xfrm>
            <a:off x="7553189" y="5734677"/>
            <a:ext cx="1178237" cy="1005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3963" y="5949565"/>
            <a:ext cx="2053696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37068" y="1916832"/>
            <a:ext cx="8229600" cy="3456384"/>
          </a:xfrm>
        </p:spPr>
        <p:txBody>
          <a:bodyPr>
            <a:noAutofit/>
          </a:bodyPr>
          <a:lstStyle/>
          <a:p>
            <a:r>
              <a:rPr lang="en-GB" sz="4800">
                <a:latin typeface="+mn-lt"/>
              </a:rPr>
              <a:t>26</a:t>
            </a:r>
            <a:r>
              <a:rPr lang="en-GB" sz="4800" baseline="30000">
                <a:latin typeface="+mn-lt"/>
              </a:rPr>
              <a:t>th</a:t>
            </a:r>
            <a:r>
              <a:rPr lang="en-GB" sz="4800">
                <a:latin typeface="+mn-lt"/>
              </a:rPr>
              <a:t> – 30</a:t>
            </a:r>
            <a:r>
              <a:rPr lang="en-GB" sz="4800" baseline="30000">
                <a:latin typeface="+mn-lt"/>
              </a:rPr>
              <a:t>th</a:t>
            </a:r>
            <a:r>
              <a:rPr lang="en-GB" sz="4800">
                <a:latin typeface="+mn-lt"/>
              </a:rPr>
              <a:t> June 2023</a:t>
            </a:r>
            <a:br>
              <a:rPr lang="en-GB" sz="4800">
                <a:latin typeface="+mn-lt"/>
              </a:rPr>
            </a:br>
            <a:r>
              <a:rPr lang="en-GB" sz="4800">
                <a:latin typeface="+mn-lt"/>
              </a:rPr>
              <a:t>If you can help in anyway </a:t>
            </a:r>
            <a:br>
              <a:rPr lang="en-GB" sz="4800">
                <a:latin typeface="+mn-lt"/>
              </a:rPr>
            </a:br>
            <a:r>
              <a:rPr lang="en-GB" sz="4800">
                <a:latin typeface="+mn-lt"/>
              </a:rPr>
              <a:t>please speak to your church’s </a:t>
            </a:r>
            <a:br>
              <a:rPr lang="en-GB" sz="4800">
                <a:latin typeface="+mn-lt"/>
              </a:rPr>
            </a:br>
            <a:r>
              <a:rPr lang="en-GB" sz="4800">
                <a:latin typeface="+mn-lt"/>
              </a:rPr>
              <a:t>Lifepath Champion 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636" y="166753"/>
            <a:ext cx="3650727" cy="19971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544911C-4570-4DE2-9DF8-5ADC3413A6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5334" y="5949565"/>
            <a:ext cx="970721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764495"/>
      </p:ext>
    </p:extLst>
  </p:cSld>
  <p:clrMapOvr>
    <a:masterClrMapping/>
  </p:clrMapOvr>
  <p:transition spd="slow" advClick="0" advTm="5000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323528" y="4512184"/>
            <a:ext cx="8568952" cy="933040"/>
          </a:xfrm>
          <a:custGeom>
            <a:avLst/>
            <a:gdLst>
              <a:gd name="connsiteX0" fmla="*/ 0 w 7997952"/>
              <a:gd name="connsiteY0" fmla="*/ 451104 h 792480"/>
              <a:gd name="connsiteX1" fmla="*/ 2865120 w 7997952"/>
              <a:gd name="connsiteY1" fmla="*/ 0 h 792480"/>
              <a:gd name="connsiteX2" fmla="*/ 2865120 w 7997952"/>
              <a:gd name="connsiteY2" fmla="*/ 0 h 792480"/>
              <a:gd name="connsiteX3" fmla="*/ 4145280 w 7997952"/>
              <a:gd name="connsiteY3" fmla="*/ 48768 h 792480"/>
              <a:gd name="connsiteX4" fmla="*/ 5974080 w 7997952"/>
              <a:gd name="connsiteY4" fmla="*/ 377952 h 792480"/>
              <a:gd name="connsiteX5" fmla="*/ 7936992 w 7997952"/>
              <a:gd name="connsiteY5" fmla="*/ 780288 h 792480"/>
              <a:gd name="connsiteX6" fmla="*/ 7997952 w 7997952"/>
              <a:gd name="connsiteY6" fmla="*/ 792480 h 792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97952" h="792480">
                <a:moveTo>
                  <a:pt x="0" y="451104"/>
                </a:moveTo>
                <a:lnTo>
                  <a:pt x="2865120" y="0"/>
                </a:lnTo>
                <a:lnTo>
                  <a:pt x="2865120" y="0"/>
                </a:lnTo>
                <a:cubicBezTo>
                  <a:pt x="3078480" y="8128"/>
                  <a:pt x="3627120" y="-14224"/>
                  <a:pt x="4145280" y="48768"/>
                </a:cubicBezTo>
                <a:cubicBezTo>
                  <a:pt x="4663440" y="111760"/>
                  <a:pt x="5342128" y="256032"/>
                  <a:pt x="5974080" y="377952"/>
                </a:cubicBezTo>
                <a:cubicBezTo>
                  <a:pt x="6606032" y="499872"/>
                  <a:pt x="7936992" y="780288"/>
                  <a:pt x="7936992" y="780288"/>
                </a:cubicBezTo>
                <a:lnTo>
                  <a:pt x="7997952" y="792480"/>
                </a:lnTo>
              </a:path>
            </a:pathLst>
          </a:custGeom>
          <a:noFill/>
          <a:ln w="1187450">
            <a:solidFill>
              <a:schemeClr val="tx1"/>
            </a:solidFill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407" y="786441"/>
            <a:ext cx="10138814" cy="5546528"/>
          </a:xfrm>
          <a:prstGeom prst="rect">
            <a:avLst/>
          </a:prstGeom>
        </p:spPr>
      </p:pic>
      <p:pic>
        <p:nvPicPr>
          <p:cNvPr id="2" name="01 I'm Walking on a Lifepath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9210645" y="6332969"/>
            <a:ext cx="430762" cy="430762"/>
          </a:xfrm>
          <a:prstGeom prst="rect">
            <a:avLst/>
          </a:prstGeom>
        </p:spPr>
      </p:pic>
      <p:pic>
        <p:nvPicPr>
          <p:cNvPr id="5" name="03 Walking on the lifepath">
            <a:hlinkClick r:id="" action="ppaction://media"/>
            <a:extLst>
              <a:ext uri="{FF2B5EF4-FFF2-40B4-BE49-F238E27FC236}">
                <a16:creationId xmlns:a16="http://schemas.microsoft.com/office/drawing/2014/main" id="{B0CC2838-8487-865C-6D2D-1BB58BBE217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45832" y="5721760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140114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numSld="99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3792"/>
            <a:ext cx="9144000" cy="1143000"/>
          </a:xfrm>
        </p:spPr>
        <p:txBody>
          <a:bodyPr>
            <a:noAutofit/>
          </a:bodyPr>
          <a:lstStyle/>
          <a:p>
            <a:r>
              <a:rPr lang="en-GB" sz="3600">
                <a:latin typeface="+mn-lt"/>
                <a:cs typeface="Arial" panose="020B0604020202020204" pitchFamily="34" charset="0"/>
              </a:rPr>
              <a:t>Children coming to </a:t>
            </a:r>
            <a:r>
              <a:rPr lang="en-GB" sz="3600" err="1">
                <a:latin typeface="+mn-lt"/>
                <a:cs typeface="Arial" panose="020B0604020202020204" pitchFamily="34" charset="0"/>
              </a:rPr>
              <a:t>Lifepath</a:t>
            </a:r>
            <a:r>
              <a:rPr lang="en-GB" sz="3600">
                <a:latin typeface="+mn-lt"/>
                <a:cs typeface="Arial" panose="020B0604020202020204" pitchFamily="34" charset="0"/>
              </a:rPr>
              <a:t> will take part in </a:t>
            </a:r>
            <a:br>
              <a:rPr lang="en-GB" sz="3600">
                <a:latin typeface="+mn-lt"/>
                <a:cs typeface="Arial" panose="020B0604020202020204" pitchFamily="34" charset="0"/>
              </a:rPr>
            </a:br>
            <a:r>
              <a:rPr lang="en-GB" sz="3600">
                <a:latin typeface="+mn-lt"/>
                <a:cs typeface="Arial" panose="020B0604020202020204" pitchFamily="34" charset="0"/>
              </a:rPr>
              <a:t>4 Workshops covering - </a:t>
            </a:r>
            <a:br>
              <a:rPr lang="en-GB" sz="32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 rot="20483833">
            <a:off x="142272" y="1244809"/>
            <a:ext cx="41377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>
                <a:solidFill>
                  <a:srgbClr val="00B050"/>
                </a:solidFill>
                <a:latin typeface="Candy Round BTN" pitchFamily="34" charset="0"/>
              </a:rPr>
              <a:t>Living</a:t>
            </a:r>
          </a:p>
        </p:txBody>
      </p:sp>
      <p:sp>
        <p:nvSpPr>
          <p:cNvPr id="5" name="TextBox 4"/>
          <p:cNvSpPr txBox="1"/>
          <p:nvPr/>
        </p:nvSpPr>
        <p:spPr>
          <a:xfrm rot="21277590">
            <a:off x="187552" y="5020182"/>
            <a:ext cx="60669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>
                <a:solidFill>
                  <a:srgbClr val="FFC000"/>
                </a:solidFill>
                <a:latin typeface="Candy Round BTN" pitchFamily="34" charset="0"/>
              </a:rPr>
              <a:t>Believing</a:t>
            </a:r>
          </a:p>
        </p:txBody>
      </p:sp>
      <p:sp>
        <p:nvSpPr>
          <p:cNvPr id="6" name="TextBox 5"/>
          <p:cNvSpPr txBox="1"/>
          <p:nvPr/>
        </p:nvSpPr>
        <p:spPr>
          <a:xfrm rot="21121212">
            <a:off x="3135222" y="1759300"/>
            <a:ext cx="66743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>
                <a:solidFill>
                  <a:srgbClr val="00B0F0"/>
                </a:solidFill>
                <a:latin typeface="Candy Round BTN" pitchFamily="34" charset="0"/>
              </a:rPr>
              <a:t>Exploring</a:t>
            </a:r>
          </a:p>
        </p:txBody>
      </p:sp>
      <p:sp>
        <p:nvSpPr>
          <p:cNvPr id="7" name="TextBox 6"/>
          <p:cNvSpPr txBox="1"/>
          <p:nvPr/>
        </p:nvSpPr>
        <p:spPr>
          <a:xfrm rot="753768">
            <a:off x="3808211" y="4070604"/>
            <a:ext cx="58809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>
                <a:solidFill>
                  <a:srgbClr val="FF0000"/>
                </a:solidFill>
                <a:latin typeface="Candy Round BTN" pitchFamily="34" charset="0"/>
              </a:rPr>
              <a:t>Learning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4947F2-186E-4E68-BFE0-EE9840ADA1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705" y="5930831"/>
            <a:ext cx="1487910" cy="81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509649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166843"/>
            <a:ext cx="9144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</a:p>
          <a:p>
            <a:pPr algn="ctr"/>
            <a:r>
              <a:rPr lang="en-GB" sz="9600">
                <a:latin typeface="Arial" panose="020B0604020202020204" pitchFamily="34" charset="0"/>
                <a:cs typeface="Arial" panose="020B0604020202020204" pitchFamily="34" charset="0"/>
              </a:rPr>
              <a:t>Workshops</a:t>
            </a:r>
          </a:p>
          <a:p>
            <a:pPr algn="ctr"/>
            <a:r>
              <a:rPr lang="en-GB" sz="9600">
                <a:latin typeface="Arial" panose="020B0604020202020204" pitchFamily="34" charset="0"/>
                <a:cs typeface="Arial" panose="020B0604020202020204" pitchFamily="34" charset="0"/>
              </a:rPr>
              <a:t>Include…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4AFFEA-D9AC-4467-AF36-BC36CF06E8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4638"/>
            <a:ext cx="1487910" cy="81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251070"/>
      </p:ext>
    </p:extLst>
  </p:cSld>
  <p:clrMapOvr>
    <a:masterClrMapping/>
  </p:clrMapOvr>
  <p:transition spd="slow" advClick="0" advTm="5000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-180528" y="116632"/>
            <a:ext cx="50240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6000">
                <a:latin typeface="Calibri" panose="020F0502020204030204" pitchFamily="34" charset="0"/>
              </a:defRPr>
            </a:lvl1pPr>
          </a:lstStyle>
          <a:p>
            <a:r>
              <a:rPr lang="en-GB" sz="5400">
                <a:latin typeface="+mn-lt"/>
              </a:rPr>
              <a:t>Tile Making and Wood Rubbing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1198">
            <a:off x="5087836" y="644119"/>
            <a:ext cx="3872835" cy="51637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5627">
            <a:off x="-316681" y="2193673"/>
            <a:ext cx="4625608" cy="34692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32102">
            <a:off x="3106919" y="3796876"/>
            <a:ext cx="3473255" cy="23155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F2B0F5-4995-4C14-9741-9CBC5CC30E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4033"/>
            <a:ext cx="1487910" cy="81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09888"/>
      </p:ext>
    </p:extLst>
  </p:cSld>
  <p:clrMapOvr>
    <a:masterClrMapping/>
  </p:clrMapOvr>
  <p:transition spd="slow" advClick="0" advTm="5000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61586" y="254076"/>
            <a:ext cx="26323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/>
              <a:t>Quest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33980" y="5819073"/>
            <a:ext cx="41582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/>
              <a:t>Felt Making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9" r="8475"/>
          <a:stretch/>
        </p:blipFill>
        <p:spPr>
          <a:xfrm>
            <a:off x="77621" y="2853300"/>
            <a:ext cx="3677768" cy="38747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5" t="8000" r="13775"/>
          <a:stretch/>
        </p:blipFill>
        <p:spPr>
          <a:xfrm rot="21398918">
            <a:off x="1443872" y="1203429"/>
            <a:ext cx="2776732" cy="28963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825" y="3284984"/>
            <a:ext cx="3947619" cy="26317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69003" y="557652"/>
            <a:ext cx="3600399" cy="28623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93FA9B-56C5-49F9-946A-3031E58303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4638"/>
            <a:ext cx="1487910" cy="81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219688"/>
      </p:ext>
    </p:extLst>
  </p:cSld>
  <p:clrMapOvr>
    <a:masterClrMapping/>
  </p:clrMapOvr>
  <p:transition spd="slow" advClick="0" advTm="500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839" y="3598092"/>
            <a:ext cx="4889862" cy="32599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0524">
            <a:off x="-34960" y="1123751"/>
            <a:ext cx="4247520" cy="28316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91925" y="757533"/>
            <a:ext cx="37444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/>
              <a:t>Gardening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52905" y="-133289"/>
            <a:ext cx="26323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/>
              <a:t>Crafts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4570">
            <a:off x="5084825" y="870386"/>
            <a:ext cx="3898232" cy="29236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05458">
            <a:off x="5653619" y="3893042"/>
            <a:ext cx="3591231" cy="23941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786F3C-573F-4B4F-A415-41A0E7C868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3" y="168587"/>
            <a:ext cx="1487910" cy="81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107684"/>
      </p:ext>
    </p:extLst>
  </p:cSld>
  <p:clrMapOvr>
    <a:masterClrMapping/>
  </p:clrMapOvr>
  <p:transition spd="slow" advClick="0" advTm="5000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412776"/>
            <a:ext cx="3219822" cy="42930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55420" y="404664"/>
            <a:ext cx="41764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>
                <a:latin typeface="+mj-lt"/>
              </a:rPr>
              <a:t>Scriptorium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713">
            <a:off x="1380283" y="3544382"/>
            <a:ext cx="4823520" cy="32156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1237">
            <a:off x="87779" y="996280"/>
            <a:ext cx="4156537" cy="2771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FDC749-083B-42CE-9751-C9C3A09253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4638"/>
            <a:ext cx="1487910" cy="81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867969"/>
      </p:ext>
    </p:extLst>
  </p:cSld>
  <p:clrMapOvr>
    <a:masterClrMapping/>
  </p:clrMapOvr>
  <p:transition spd="slow" advClick="0" advTm="5000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36512" y="332656"/>
            <a:ext cx="4895001" cy="1507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GB" sz="6000"/>
              <a:t>Jesus Journey</a:t>
            </a:r>
          </a:p>
          <a:p>
            <a:pPr algn="ctr">
              <a:lnSpc>
                <a:spcPct val="75000"/>
              </a:lnSpc>
            </a:pPr>
            <a:r>
              <a:rPr lang="en-GB" sz="6000"/>
              <a:t>(Story telling)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132706">
            <a:off x="1626823" y="4678188"/>
            <a:ext cx="3727134" cy="2484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010" y="517029"/>
            <a:ext cx="4726647" cy="31510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578">
            <a:off x="5253203" y="3498977"/>
            <a:ext cx="4007333" cy="3005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9" t="7139"/>
          <a:stretch/>
        </p:blipFill>
        <p:spPr>
          <a:xfrm rot="176689">
            <a:off x="-19341" y="2018928"/>
            <a:ext cx="4095265" cy="29641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42708C-99CB-4538-AE00-E1A2610AEC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920565"/>
            <a:ext cx="1487910" cy="81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564075"/>
      </p:ext>
    </p:extLst>
  </p:cSld>
  <p:clrMapOvr>
    <a:masterClrMapping/>
  </p:clrMapOvr>
  <p:transition spd="slow" advClick="0" advTm="5000">
    <p:wipe/>
  </p:transition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34efc04-46a7-49e3-9559-eac41378111a">
      <Terms xmlns="http://schemas.microsoft.com/office/infopath/2007/PartnerControls"/>
    </lcf76f155ced4ddcb4097134ff3c332f>
    <TaxCatchAll xmlns="4b834b18-3738-416b-ba7e-de7dcb24bfb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145C1ED8F2374781CE5AF0E24A1E07" ma:contentTypeVersion="14" ma:contentTypeDescription="Create a new document." ma:contentTypeScope="" ma:versionID="f24c9a65177569064bb3b55e874182c2">
  <xsd:schema xmlns:xsd="http://www.w3.org/2001/XMLSchema" xmlns:xs="http://www.w3.org/2001/XMLSchema" xmlns:p="http://schemas.microsoft.com/office/2006/metadata/properties" xmlns:ns2="234efc04-46a7-49e3-9559-eac41378111a" xmlns:ns3="4b834b18-3738-416b-ba7e-de7dcb24bfbc" targetNamespace="http://schemas.microsoft.com/office/2006/metadata/properties" ma:root="true" ma:fieldsID="271edd0ecb23c5bfa67745255b803115" ns2:_="" ns3:_="">
    <xsd:import namespace="234efc04-46a7-49e3-9559-eac41378111a"/>
    <xsd:import namespace="4b834b18-3738-416b-ba7e-de7dcb24bfb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4efc04-46a7-49e3-9559-eac4137811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f4486616-1c13-49b3-bfbe-618051ce406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834b18-3738-416b-ba7e-de7dcb24bfb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706d5fdd-c99f-4c68-adab-a12b4c889f30}" ma:internalName="TaxCatchAll" ma:showField="CatchAllData" ma:web="4b834b18-3738-416b-ba7e-de7dcb24bfb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045B3E5-F6CC-4B32-8270-42372F8B445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9C4EE8C-B827-49A8-B703-0FD9680852D8}">
  <ds:schemaRefs>
    <ds:schemaRef ds:uri="234efc04-46a7-49e3-9559-eac41378111a"/>
    <ds:schemaRef ds:uri="4b834b18-3738-416b-ba7e-de7dcb24bfbc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3A17B73E-6443-4AA3-8A7A-AC9B4E54D36F}">
  <ds:schemaRefs>
    <ds:schemaRef ds:uri="234efc04-46a7-49e3-9559-eac41378111a"/>
    <ds:schemaRef ds:uri="4b834b18-3738-416b-ba7e-de7dcb24bfb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252</Words>
  <Application>Microsoft Office PowerPoint</Application>
  <PresentationFormat>On-screen Show (4:3)</PresentationFormat>
  <Paragraphs>44</Paragraphs>
  <Slides>15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Candy Round BTN</vt:lpstr>
      <vt:lpstr>Office Theme</vt:lpstr>
      <vt:lpstr>PowerPoint Presentation</vt:lpstr>
      <vt:lpstr>PowerPoint Presentation</vt:lpstr>
      <vt:lpstr>Children coming to Lifepath will take part in  4 Workshops covering -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Each day starts and finishes  with a time of Collective Worship.</vt:lpstr>
      <vt:lpstr>Reviews</vt:lpstr>
      <vt:lpstr>Can You Help? </vt:lpstr>
      <vt:lpstr>26th – 30th June 2023 If you can help in anyway  please speak to your church’s  Lifepath Champion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</dc:creator>
  <cp:lastModifiedBy>Kirstine Davis</cp:lastModifiedBy>
  <cp:revision>3</cp:revision>
  <dcterms:created xsi:type="dcterms:W3CDTF">2012-11-20T19:41:36Z</dcterms:created>
  <dcterms:modified xsi:type="dcterms:W3CDTF">2023-03-21T11:16:34Z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0x0101006A145C1ED8F2374781CE5AF0E24A1E07</vt:lpwstr>
  </property>
  <property fmtid="{D5CDD505-2E9C-101B-9397-08002B2CF9AE}" pid="3" name="MediaServiceImageTags">
    <vt:lpwstr/>
  </property>
</Properties>
</file>